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C987320B-31F1-4044-AAA9-EF13D4874910}" type="datetimeFigureOut">
              <a:rPr lang="es-CO" smtClean="0"/>
              <a:t>21/03/2012</a:t>
            </a:fld>
            <a:endParaRPr lang="es-CO"/>
          </a:p>
        </p:txBody>
      </p:sp>
      <p:sp>
        <p:nvSpPr>
          <p:cNvPr id="5" name="Footer Placeholder 4"/>
          <p:cNvSpPr>
            <a:spLocks noGrp="1"/>
          </p:cNvSpPr>
          <p:nvPr>
            <p:ph type="ftr" sz="quarter" idx="11"/>
          </p:nvPr>
        </p:nvSpPr>
        <p:spPr bwMode="white"/>
        <p:txBody>
          <a:bodyPr/>
          <a:lstStyle/>
          <a:p>
            <a:endParaRPr lang="es-CO"/>
          </a:p>
        </p:txBody>
      </p:sp>
      <p:sp>
        <p:nvSpPr>
          <p:cNvPr id="6" name="Slide Number Placeholder 5"/>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87320B-31F1-4044-AAA9-EF13D4874910}" type="datetimeFigureOut">
              <a:rPr lang="es-CO" smtClean="0"/>
              <a:t>21/03/2012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987320B-31F1-4044-AAA9-EF13D4874910}" type="datetimeFigureOut">
              <a:rPr lang="es-CO" smtClean="0"/>
              <a:t>21/03/2012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987320B-31F1-4044-AAA9-EF13D4874910}" type="datetimeFigureOut">
              <a:rPr lang="es-CO" smtClean="0"/>
              <a:t>21/03/2012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CCCEAD4-2546-4062-A318-555D972BF615}" type="slidenum">
              <a:rPr lang="es-CO" smtClean="0"/>
              <a:t>‹Nº›</a:t>
            </a:fld>
            <a:endParaRPr lang="es-CO"/>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87320B-31F1-4044-AAA9-EF13D4874910}" type="datetimeFigureOut">
              <a:rPr lang="es-CO" smtClean="0"/>
              <a:t>21/03/2012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CCCEAD4-2546-4062-A318-555D972BF615}" type="slidenum">
              <a:rPr lang="es-CO" smtClean="0"/>
              <a:t>‹Nº›</a:t>
            </a:fld>
            <a:endParaRPr lang="es-C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C987320B-31F1-4044-AAA9-EF13D4874910}" type="datetimeFigureOut">
              <a:rPr lang="es-CO" smtClean="0"/>
              <a:t>21/03/2012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CCCEAD4-2546-4062-A318-555D972BF615}" type="slidenum">
              <a:rPr lang="es-CO" smtClean="0"/>
              <a:t>‹Nº›</a:t>
            </a:fld>
            <a:endParaRPr lang="es-CO"/>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C987320B-31F1-4044-AAA9-EF13D4874910}" type="datetimeFigureOut">
              <a:rPr lang="es-CO" smtClean="0"/>
              <a:t>21/03/2012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C987320B-31F1-4044-AAA9-EF13D4874910}" type="datetimeFigureOut">
              <a:rPr lang="es-CO" smtClean="0"/>
              <a:t>21/03/2012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CCCEAD4-2546-4062-A318-555D972BF615}" type="slidenum">
              <a:rPr lang="es-CO" smtClean="0"/>
              <a:t>‹Nº›</a:t>
            </a:fld>
            <a:endParaRPr lang="es-C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87320B-31F1-4044-AAA9-EF13D4874910}" type="datetimeFigureOut">
              <a:rPr lang="es-CO" smtClean="0"/>
              <a:t>21/03/2012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87320B-31F1-4044-AAA9-EF13D4874910}" type="datetimeFigureOut">
              <a:rPr lang="es-CO" smtClean="0"/>
              <a:t>21/03/2012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CCCEAD4-2546-4062-A318-555D972BF615}" type="slidenum">
              <a:rPr lang="es-CO" smtClean="0"/>
              <a:t>‹Nº›</a:t>
            </a:fld>
            <a:endParaRPr lang="es-CO"/>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87320B-31F1-4044-AAA9-EF13D4874910}" type="datetimeFigureOut">
              <a:rPr lang="es-CO" smtClean="0"/>
              <a:t>21/03/2012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CCCEAD4-2546-4062-A318-555D972BF615}" type="slidenum">
              <a:rPr lang="es-CO" smtClean="0"/>
              <a:t>‹Nº›</a:t>
            </a:fld>
            <a:endParaRPr lang="es-CO"/>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C987320B-31F1-4044-AAA9-EF13D4874910}" type="datetimeFigureOut">
              <a:rPr lang="es-CO" smtClean="0"/>
              <a:t>21/03/2012</a:t>
            </a:fld>
            <a:endParaRPr lang="es-CO"/>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CO"/>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CCCCEAD4-2546-4062-A318-555D972BF615}"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randomBar dir="vert"/>
  </p:transition>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sz="5400" dirty="0" smtClean="0">
                <a:solidFill>
                  <a:srgbClr val="FF0000"/>
                </a:solidFill>
              </a:rPr>
              <a:t>MEMORIA ROM </a:t>
            </a:r>
            <a:endParaRPr lang="es-CO" sz="5400" dirty="0">
              <a:solidFill>
                <a:srgbClr val="FF0000"/>
              </a:solidFill>
            </a:endParaRPr>
          </a:p>
        </p:txBody>
      </p:sp>
    </p:spTree>
    <p:extLst>
      <p:ext uri="{BB962C8B-B14F-4D97-AF65-F5344CB8AC3E}">
        <p14:creationId xmlns:p14="http://schemas.microsoft.com/office/powerpoint/2010/main" val="110729352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2276872"/>
            <a:ext cx="6400800" cy="3048001"/>
          </a:xfrm>
        </p:spPr>
        <p:txBody>
          <a:bodyPr>
            <a:normAutofit/>
          </a:bodyPr>
          <a:lstStyle/>
          <a:p>
            <a:pPr algn="ctr"/>
            <a:r>
              <a:rPr lang="es-ES" sz="3200" smtClean="0">
                <a:solidFill>
                  <a:srgbClr val="FF0000"/>
                </a:solidFill>
              </a:rPr>
              <a:t>John </a:t>
            </a:r>
            <a:r>
              <a:rPr lang="es-ES" sz="3200">
                <a:solidFill>
                  <a:srgbClr val="FF0000"/>
                </a:solidFill>
              </a:rPr>
              <a:t>E</a:t>
            </a:r>
            <a:r>
              <a:rPr lang="es-ES" sz="3200" smtClean="0">
                <a:solidFill>
                  <a:srgbClr val="FF0000"/>
                </a:solidFill>
              </a:rPr>
              <a:t>stiven </a:t>
            </a:r>
            <a:r>
              <a:rPr lang="es-ES" sz="3200" dirty="0" smtClean="0">
                <a:solidFill>
                  <a:srgbClr val="FF0000"/>
                </a:solidFill>
              </a:rPr>
              <a:t>Cardona Flórez </a:t>
            </a:r>
          </a:p>
          <a:p>
            <a:pPr algn="r"/>
            <a:r>
              <a:rPr lang="es-ES" sz="3200" dirty="0" smtClean="0">
                <a:solidFill>
                  <a:srgbClr val="FF0000"/>
                </a:solidFill>
              </a:rPr>
              <a:t>  10-2</a:t>
            </a:r>
            <a:endParaRPr lang="es-CO" sz="3200" dirty="0">
              <a:solidFill>
                <a:srgbClr val="FF0000"/>
              </a:solidFill>
            </a:endParaRPr>
          </a:p>
        </p:txBody>
      </p:sp>
    </p:spTree>
    <p:extLst>
      <p:ext uri="{BB962C8B-B14F-4D97-AF65-F5344CB8AC3E}">
        <p14:creationId xmlns:p14="http://schemas.microsoft.com/office/powerpoint/2010/main" val="2716032657"/>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5400" dirty="0" smtClean="0">
                <a:solidFill>
                  <a:srgbClr val="FF0000"/>
                </a:solidFill>
              </a:rPr>
              <a:t>¿Qué es?</a:t>
            </a:r>
            <a:endParaRPr lang="es-CO" sz="5400" dirty="0">
              <a:solidFill>
                <a:srgbClr val="FF0000"/>
              </a:solidFill>
            </a:endParaRPr>
          </a:p>
        </p:txBody>
      </p:sp>
      <p:sp>
        <p:nvSpPr>
          <p:cNvPr id="3" name="2 Marcador de contenido"/>
          <p:cNvSpPr>
            <a:spLocks noGrp="1"/>
          </p:cNvSpPr>
          <p:nvPr>
            <p:ph idx="1"/>
          </p:nvPr>
        </p:nvSpPr>
        <p:spPr/>
        <p:txBody>
          <a:bodyPr>
            <a:noAutofit/>
          </a:bodyPr>
          <a:lstStyle/>
          <a:p>
            <a:r>
              <a:rPr lang="es-ES" sz="2000" dirty="0">
                <a:solidFill>
                  <a:srgbClr val="00B050"/>
                </a:solidFill>
              </a:rPr>
              <a:t>Las memorias de sólo lectura </a:t>
            </a:r>
            <a:r>
              <a:rPr lang="es-ES" sz="2000" dirty="0" smtClean="0">
                <a:solidFill>
                  <a:srgbClr val="00B050"/>
                </a:solidFill>
              </a:rPr>
              <a:t>ROM</a:t>
            </a:r>
            <a:r>
              <a:rPr lang="es-ES" sz="2000" dirty="0">
                <a:solidFill>
                  <a:srgbClr val="00B050"/>
                </a:solidFill>
              </a:rPr>
              <a:t>, </a:t>
            </a:r>
            <a:r>
              <a:rPr lang="es-ES" sz="2000" dirty="0" err="1">
                <a:solidFill>
                  <a:srgbClr val="00B050"/>
                </a:solidFill>
              </a:rPr>
              <a:t>read-only</a:t>
            </a:r>
            <a:r>
              <a:rPr lang="es-ES" sz="2000" dirty="0">
                <a:solidFill>
                  <a:srgbClr val="00B050"/>
                </a:solidFill>
              </a:rPr>
              <a:t> </a:t>
            </a:r>
            <a:r>
              <a:rPr lang="es-ES" sz="2000" dirty="0" smtClean="0">
                <a:solidFill>
                  <a:srgbClr val="00B050"/>
                </a:solidFill>
              </a:rPr>
              <a:t>memorizan, al </a:t>
            </a:r>
            <a:r>
              <a:rPr lang="es-ES" sz="2000" dirty="0">
                <a:solidFill>
                  <a:srgbClr val="00B050"/>
                </a:solidFill>
              </a:rPr>
              <a:t>igual que las </a:t>
            </a:r>
            <a:r>
              <a:rPr lang="es-ES" sz="2000" dirty="0" smtClean="0">
                <a:solidFill>
                  <a:srgbClr val="00B050"/>
                </a:solidFill>
              </a:rPr>
              <a:t>RAM </a:t>
            </a:r>
            <a:r>
              <a:rPr lang="es-ES" sz="2000" dirty="0">
                <a:solidFill>
                  <a:srgbClr val="00B050"/>
                </a:solidFill>
              </a:rPr>
              <a:t>memorias de acceso aleatorio, pero, en principio, no pueden cambiar su contenido. Tampoco se borra la información de ellas si es interrumpida la corriente, por lo tanto es una memoria no volátil.</a:t>
            </a:r>
            <a:endParaRPr lang="es-CO" sz="2000" dirty="0">
              <a:solidFill>
                <a:srgbClr val="00B050"/>
              </a:solidFill>
            </a:endParaRPr>
          </a:p>
        </p:txBody>
      </p:sp>
    </p:spTree>
    <p:extLst>
      <p:ext uri="{BB962C8B-B14F-4D97-AF65-F5344CB8AC3E}">
        <p14:creationId xmlns:p14="http://schemas.microsoft.com/office/powerpoint/2010/main" val="67420197"/>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FF0000"/>
                </a:solidFill>
              </a:rPr>
              <a:t>¿para que sirve?</a:t>
            </a:r>
            <a:endParaRPr lang="es-CO" dirty="0">
              <a:solidFill>
                <a:srgbClr val="FF0000"/>
              </a:solidFill>
            </a:endParaRPr>
          </a:p>
        </p:txBody>
      </p:sp>
      <p:sp>
        <p:nvSpPr>
          <p:cNvPr id="3" name="2 Marcador de contenido"/>
          <p:cNvSpPr>
            <a:spLocks noGrp="1"/>
          </p:cNvSpPr>
          <p:nvPr>
            <p:ph idx="1"/>
          </p:nvPr>
        </p:nvSpPr>
        <p:spPr/>
        <p:txBody>
          <a:bodyPr>
            <a:normAutofit/>
          </a:bodyPr>
          <a:lstStyle/>
          <a:p>
            <a:r>
              <a:rPr lang="es-ES" sz="2000" dirty="0">
                <a:solidFill>
                  <a:srgbClr val="92D050"/>
                </a:solidFill>
              </a:rPr>
              <a:t>La memoria </a:t>
            </a:r>
            <a:r>
              <a:rPr lang="es-ES" sz="2000" dirty="0" smtClean="0">
                <a:solidFill>
                  <a:srgbClr val="92D050"/>
                </a:solidFill>
              </a:rPr>
              <a:t>ROM, menor o </a:t>
            </a:r>
            <a:r>
              <a:rPr lang="es-ES" sz="2000" dirty="0">
                <a:solidFill>
                  <a:srgbClr val="92D050"/>
                </a:solidFill>
              </a:rPr>
              <a:t>memoria de sólo lectura, es la memoria que se utiliza para almacenar los programas que ponen en marcha el ordenador y realizan los diagnósticos. La mayoría de los ordenadores tienen una cantidad pequeña de memoria ROM </a:t>
            </a:r>
            <a:r>
              <a:rPr lang="es-ES" sz="2000" dirty="0" smtClean="0">
                <a:solidFill>
                  <a:srgbClr val="92D050"/>
                </a:solidFill>
              </a:rPr>
              <a:t>algunos </a:t>
            </a:r>
            <a:r>
              <a:rPr lang="es-ES" sz="2000" dirty="0">
                <a:solidFill>
                  <a:srgbClr val="92D050"/>
                </a:solidFill>
              </a:rPr>
              <a:t>miles de </a:t>
            </a:r>
            <a:r>
              <a:rPr lang="es-ES" sz="2000" dirty="0" smtClean="0">
                <a:solidFill>
                  <a:srgbClr val="92D050"/>
                </a:solidFill>
              </a:rPr>
              <a:t>bytes</a:t>
            </a:r>
            <a:endParaRPr lang="es-CO" sz="2000" dirty="0">
              <a:solidFill>
                <a:srgbClr val="92D050"/>
              </a:solidFill>
            </a:endParaRPr>
          </a:p>
        </p:txBody>
      </p:sp>
    </p:spTree>
    <p:extLst>
      <p:ext uri="{BB962C8B-B14F-4D97-AF65-F5344CB8AC3E}">
        <p14:creationId xmlns:p14="http://schemas.microsoft.com/office/powerpoint/2010/main" val="397239573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¿Su función?</a:t>
            </a:r>
            <a:endParaRPr lang="es-CO" dirty="0"/>
          </a:p>
        </p:txBody>
      </p:sp>
      <p:sp>
        <p:nvSpPr>
          <p:cNvPr id="3" name="2 Marcador de contenido"/>
          <p:cNvSpPr>
            <a:spLocks noGrp="1"/>
          </p:cNvSpPr>
          <p:nvPr>
            <p:ph idx="1"/>
          </p:nvPr>
        </p:nvSpPr>
        <p:spPr/>
        <p:txBody>
          <a:bodyPr/>
          <a:lstStyle/>
          <a:p>
            <a:r>
              <a:rPr lang="es-ES" dirty="0">
                <a:solidFill>
                  <a:srgbClr val="FF0000"/>
                </a:solidFill>
              </a:rPr>
              <a:t>La PC esta basada en una combinación de hardware y software totalmente interdependiente. Muchas funciones esenciales para el funcionamiento adecuado del hardware son reguladas </a:t>
            </a:r>
            <a:r>
              <a:rPr lang="es-ES" dirty="0" err="1" smtClean="0">
                <a:solidFill>
                  <a:srgbClr val="FF0000"/>
                </a:solidFill>
              </a:rPr>
              <a:t>programadaspor</a:t>
            </a:r>
            <a:r>
              <a:rPr lang="es-ES" dirty="0" smtClean="0">
                <a:solidFill>
                  <a:srgbClr val="FF0000"/>
                </a:solidFill>
              </a:rPr>
              <a:t> </a:t>
            </a:r>
            <a:r>
              <a:rPr lang="es-ES" dirty="0">
                <a:solidFill>
                  <a:srgbClr val="FF0000"/>
                </a:solidFill>
              </a:rPr>
              <a:t>medio del software.</a:t>
            </a:r>
          </a:p>
          <a:p>
            <a:r>
              <a:rPr lang="es-ES" dirty="0"/>
              <a:t>Si esta regulación no se efectuara rápidamente durante el arranque, el hardware sencillamente no funcionaría.</a:t>
            </a:r>
            <a:endParaRPr lang="es-CO" dirty="0"/>
          </a:p>
        </p:txBody>
      </p:sp>
    </p:spTree>
    <p:extLst>
      <p:ext uri="{BB962C8B-B14F-4D97-AF65-F5344CB8AC3E}">
        <p14:creationId xmlns:p14="http://schemas.microsoft.com/office/powerpoint/2010/main" val="402322953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FF0000"/>
                </a:solidFill>
              </a:rPr>
              <a:t>¿</a:t>
            </a:r>
            <a:r>
              <a:rPr lang="es-ES" dirty="0" err="1" smtClean="0">
                <a:solidFill>
                  <a:srgbClr val="FF0000"/>
                </a:solidFill>
              </a:rPr>
              <a:t>caracteristicas</a:t>
            </a:r>
            <a:r>
              <a:rPr lang="es-ES" dirty="0" smtClean="0">
                <a:solidFill>
                  <a:srgbClr val="FF0000"/>
                </a:solidFill>
              </a:rPr>
              <a:t>?</a:t>
            </a:r>
            <a:endParaRPr lang="es-CO" dirty="0">
              <a:solidFill>
                <a:srgbClr val="FF0000"/>
              </a:solidFill>
            </a:endParaRPr>
          </a:p>
        </p:txBody>
      </p:sp>
      <p:sp>
        <p:nvSpPr>
          <p:cNvPr id="3" name="2 Marcador de contenido"/>
          <p:cNvSpPr>
            <a:spLocks noGrp="1"/>
          </p:cNvSpPr>
          <p:nvPr>
            <p:ph idx="1"/>
          </p:nvPr>
        </p:nvSpPr>
        <p:spPr/>
        <p:txBody>
          <a:bodyPr/>
          <a:lstStyle/>
          <a:p>
            <a:pPr lvl="1"/>
            <a:r>
              <a:rPr lang="es-ES" sz="2000" dirty="0">
                <a:solidFill>
                  <a:srgbClr val="002060"/>
                </a:solidFill>
              </a:rPr>
              <a:t>La memoria </a:t>
            </a:r>
            <a:r>
              <a:rPr lang="es-ES" sz="2000" dirty="0">
                <a:solidFill>
                  <a:srgbClr val="FFC000"/>
                </a:solidFill>
              </a:rPr>
              <a:t>ROM es memoria de solo </a:t>
            </a:r>
            <a:r>
              <a:rPr lang="es-ES" sz="2000" dirty="0" smtClean="0">
                <a:solidFill>
                  <a:srgbClr val="FFC000"/>
                </a:solidFill>
              </a:rPr>
              <a:t>lectura por </a:t>
            </a:r>
            <a:r>
              <a:rPr lang="es-ES" sz="2000" dirty="0">
                <a:solidFill>
                  <a:srgbClr val="FFC000"/>
                </a:solidFill>
              </a:rPr>
              <a:t>lo tanto no se puede modificar, pero sí puede actualizarse.</a:t>
            </a:r>
          </a:p>
          <a:p>
            <a:r>
              <a:rPr lang="es-ES" dirty="0">
                <a:solidFill>
                  <a:srgbClr val="FFC000"/>
                </a:solidFill>
              </a:rPr>
              <a:t>Un ejemplo claro es el BIOS que incluyen las motherboards de las computadoras, y también los llamados firmware que incluyen aparatos como las cámaras </a:t>
            </a:r>
            <a:r>
              <a:rPr lang="es-ES" dirty="0" smtClean="0">
                <a:solidFill>
                  <a:srgbClr val="FFC000"/>
                </a:solidFill>
              </a:rPr>
              <a:t>digitales lectores quemadores </a:t>
            </a:r>
            <a:r>
              <a:rPr lang="es-ES" dirty="0">
                <a:solidFill>
                  <a:srgbClr val="FFC000"/>
                </a:solidFill>
              </a:rPr>
              <a:t>de </a:t>
            </a:r>
            <a:r>
              <a:rPr lang="es-ES" dirty="0" smtClean="0">
                <a:solidFill>
                  <a:srgbClr val="FFC000"/>
                </a:solidFill>
              </a:rPr>
              <a:t>DVD tarjetas </a:t>
            </a:r>
            <a:r>
              <a:rPr lang="es-ES" dirty="0">
                <a:solidFill>
                  <a:srgbClr val="FFC000"/>
                </a:solidFill>
              </a:rPr>
              <a:t>de </a:t>
            </a:r>
            <a:r>
              <a:rPr lang="es-ES" dirty="0" smtClean="0">
                <a:solidFill>
                  <a:srgbClr val="FFC000"/>
                </a:solidFill>
              </a:rPr>
              <a:t>aud</a:t>
            </a:r>
            <a:r>
              <a:rPr lang="es-ES" dirty="0" smtClean="0"/>
              <a:t>io video </a:t>
            </a:r>
            <a:r>
              <a:rPr lang="es-ES" dirty="0" err="1" smtClean="0"/>
              <a:t>ed</a:t>
            </a:r>
            <a:r>
              <a:rPr lang="es-ES" dirty="0" smtClean="0"/>
              <a:t> etc</a:t>
            </a:r>
            <a:r>
              <a:rPr lang="es-ES" dirty="0"/>
              <a:t>., </a:t>
            </a:r>
            <a:endParaRPr lang="es-CO" dirty="0"/>
          </a:p>
        </p:txBody>
      </p:sp>
    </p:spTree>
    <p:extLst>
      <p:ext uri="{BB962C8B-B14F-4D97-AF65-F5344CB8AC3E}">
        <p14:creationId xmlns:p14="http://schemas.microsoft.com/office/powerpoint/2010/main" val="439291744"/>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imágenes :d</a:t>
            </a:r>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791849"/>
            <a:ext cx="2664296" cy="2321744"/>
          </a:xfrm>
          <a:prstGeom prst="rect">
            <a:avLst/>
          </a:prstGeom>
          <a:ln w="228600" cap="sq" cmpd="thickThin">
            <a:solidFill>
              <a:srgbClr val="000000"/>
            </a:solidFill>
            <a:prstDash val="solid"/>
            <a:miter lim="800000"/>
          </a:ln>
          <a:effectLst>
            <a:innerShdw blurRad="76200">
              <a:srgbClr val="000000"/>
            </a:innerShdw>
          </a:effectLst>
        </p:spPr>
        <p:style>
          <a:lnRef idx="2">
            <a:schemeClr val="accent1">
              <a:shade val="50000"/>
            </a:schemeClr>
          </a:lnRef>
          <a:fillRef idx="1">
            <a:schemeClr val="accent1"/>
          </a:fillRef>
          <a:effectRef idx="0">
            <a:schemeClr val="accent1"/>
          </a:effectRef>
          <a:fontRef idx="minor">
            <a:schemeClr val="lt1"/>
          </a:fontRef>
        </p:style>
      </p:pic>
    </p:spTree>
    <p:extLst>
      <p:ext uri="{BB962C8B-B14F-4D97-AF65-F5344CB8AC3E}">
        <p14:creationId xmlns:p14="http://schemas.microsoft.com/office/powerpoint/2010/main" val="652168061"/>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05000"/>
            <a:ext cx="64008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057400"/>
            <a:ext cx="64008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09800"/>
            <a:ext cx="64008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366963"/>
            <a:ext cx="4464495" cy="25860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3926179"/>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marcas</a:t>
            </a:r>
            <a:endParaRPr lang="es-CO" dirty="0"/>
          </a:p>
        </p:txBody>
      </p:sp>
      <p:sp>
        <p:nvSpPr>
          <p:cNvPr id="3" name="2 Marcador de contenido"/>
          <p:cNvSpPr>
            <a:spLocks noGrp="1"/>
          </p:cNvSpPr>
          <p:nvPr>
            <p:ph idx="1"/>
          </p:nvPr>
        </p:nvSpPr>
        <p:spPr>
          <a:xfrm>
            <a:off x="1259632" y="2636912"/>
            <a:ext cx="6400800" cy="3048001"/>
          </a:xfrm>
        </p:spPr>
        <p:txBody>
          <a:bodyPr/>
          <a:lstStyle/>
          <a:p>
            <a:r>
              <a:rPr lang="es-ES" dirty="0" smtClean="0">
                <a:solidFill>
                  <a:srgbClr val="7030A0"/>
                </a:solidFill>
              </a:rPr>
              <a:t>Phoenix </a:t>
            </a:r>
            <a:endParaRPr lang="es-ES" sz="2400" dirty="0" smtClean="0">
              <a:solidFill>
                <a:srgbClr val="7030A0"/>
              </a:solidFill>
            </a:endParaRPr>
          </a:p>
          <a:p>
            <a:r>
              <a:rPr lang="es-ES" sz="2400" dirty="0" smtClean="0">
                <a:solidFill>
                  <a:srgbClr val="FF0000"/>
                </a:solidFill>
              </a:rPr>
              <a:t>AMI  </a:t>
            </a:r>
          </a:p>
          <a:p>
            <a:r>
              <a:rPr lang="es-CO" sz="2400" dirty="0" err="1" smtClean="0">
                <a:solidFill>
                  <a:srgbClr val="FF0000"/>
                </a:solidFill>
              </a:rPr>
              <a:t>Award</a:t>
            </a:r>
            <a:endParaRPr lang="es-CO" sz="2400" dirty="0" smtClean="0">
              <a:solidFill>
                <a:srgbClr val="FF0000"/>
              </a:solidFill>
            </a:endParaRPr>
          </a:p>
          <a:p>
            <a:r>
              <a:rPr lang="es-CO" sz="2400" dirty="0" err="1">
                <a:solidFill>
                  <a:srgbClr val="FF0000"/>
                </a:solidFill>
              </a:rPr>
              <a:t>Amibios</a:t>
            </a:r>
            <a:endParaRPr lang="es-CO" sz="2400"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2495550"/>
            <a:ext cx="4536330" cy="273365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8346174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ym typeface="Wingdings" pitchFamily="2" charset="2"/>
              </a:rPr>
              <a:t></a:t>
            </a:r>
            <a:r>
              <a:rPr lang="es-ES" dirty="0" smtClean="0"/>
              <a:t>TIPOS </a:t>
            </a:r>
            <a:r>
              <a:rPr lang="es-ES" dirty="0" smtClean="0">
                <a:sym typeface="Wingdings" pitchFamily="2" charset="2"/>
              </a:rPr>
              <a:t> </a:t>
            </a:r>
            <a:endParaRPr lang="es-CO" dirty="0"/>
          </a:p>
        </p:txBody>
      </p:sp>
      <p:sp>
        <p:nvSpPr>
          <p:cNvPr id="3" name="2 Marcador de contenido"/>
          <p:cNvSpPr>
            <a:spLocks noGrp="1"/>
          </p:cNvSpPr>
          <p:nvPr>
            <p:ph idx="1"/>
          </p:nvPr>
        </p:nvSpPr>
        <p:spPr/>
        <p:txBody>
          <a:bodyPr>
            <a:normAutofit/>
          </a:bodyPr>
          <a:lstStyle/>
          <a:p>
            <a:r>
              <a:rPr lang="es-ES" sz="2000" dirty="0">
                <a:solidFill>
                  <a:srgbClr val="FF0000"/>
                </a:solidFill>
              </a:rPr>
              <a:t>La ROM estándar. En principio se escribe sobre ella una sola vez y se pueden cambiar los bits del estado inicial a otro </a:t>
            </a:r>
            <a:r>
              <a:rPr lang="es-ES" sz="2000" dirty="0" smtClean="0">
                <a:solidFill>
                  <a:srgbClr val="FF0000"/>
                </a:solidFill>
              </a:rPr>
              <a:t>estado  </a:t>
            </a:r>
            <a:r>
              <a:rPr lang="es-ES" sz="2000" dirty="0">
                <a:solidFill>
                  <a:srgbClr val="FF0000"/>
                </a:solidFill>
              </a:rPr>
              <a:t>pero no al </a:t>
            </a:r>
            <a:r>
              <a:rPr lang="es-ES" sz="2000" dirty="0" smtClean="0">
                <a:solidFill>
                  <a:srgbClr val="FF0000"/>
                </a:solidFill>
              </a:rPr>
              <a:t>revés</a:t>
            </a:r>
          </a:p>
          <a:p>
            <a:endParaRPr lang="es-ES" sz="2000" dirty="0">
              <a:solidFill>
                <a:srgbClr val="FF0000"/>
              </a:solidFill>
            </a:endParaRPr>
          </a:p>
          <a:p>
            <a:r>
              <a:rPr lang="es-ES" sz="2000" dirty="0" smtClean="0">
                <a:solidFill>
                  <a:srgbClr val="FF0000"/>
                </a:solidFill>
              </a:rPr>
              <a:t>EPROM Era sable Programable </a:t>
            </a:r>
            <a:r>
              <a:rPr lang="es-ES" sz="2000" dirty="0" err="1" smtClean="0">
                <a:solidFill>
                  <a:srgbClr val="FF0000"/>
                </a:solidFill>
              </a:rPr>
              <a:t>Read</a:t>
            </a:r>
            <a:r>
              <a:rPr lang="es-ES" sz="2000" dirty="0" smtClean="0">
                <a:solidFill>
                  <a:srgbClr val="FF0000"/>
                </a:solidFill>
              </a:rPr>
              <a:t>  </a:t>
            </a:r>
            <a:r>
              <a:rPr lang="es-ES" sz="2000" dirty="0" err="1" smtClean="0">
                <a:solidFill>
                  <a:srgbClr val="FF0000"/>
                </a:solidFill>
              </a:rPr>
              <a:t>Only</a:t>
            </a:r>
            <a:r>
              <a:rPr lang="es-ES" sz="2000" dirty="0" smtClean="0">
                <a:solidFill>
                  <a:srgbClr val="FF0000"/>
                </a:solidFill>
              </a:rPr>
              <a:t> Memoria </a:t>
            </a:r>
            <a:r>
              <a:rPr lang="es-ES" sz="2000" dirty="0">
                <a:solidFill>
                  <a:srgbClr val="FF0000"/>
                </a:solidFill>
              </a:rPr>
              <a:t>se borra exponiendo la ROM a la luz ultravioleta.</a:t>
            </a:r>
            <a:endParaRPr lang="es-ES" sz="2000" dirty="0" smtClean="0">
              <a:solidFill>
                <a:srgbClr val="FF0000"/>
              </a:solidFill>
            </a:endParaRPr>
          </a:p>
          <a:p>
            <a:endParaRPr lang="es-CO" sz="2000" dirty="0">
              <a:solidFill>
                <a:srgbClr val="FF0000"/>
              </a:solidFill>
            </a:endParaRPr>
          </a:p>
        </p:txBody>
      </p:sp>
    </p:spTree>
    <p:extLst>
      <p:ext uri="{BB962C8B-B14F-4D97-AF65-F5344CB8AC3E}">
        <p14:creationId xmlns:p14="http://schemas.microsoft.com/office/powerpoint/2010/main" val="185135219"/>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54</TotalTime>
  <Words>287</Words>
  <Application>Microsoft Office PowerPoint</Application>
  <PresentationFormat>Presentación en pantalla (4:3)</PresentationFormat>
  <Paragraphs>23</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Alta costura</vt:lpstr>
      <vt:lpstr>MEMORIA ROM </vt:lpstr>
      <vt:lpstr>¿Qué es?</vt:lpstr>
      <vt:lpstr>¿para que sirve?</vt:lpstr>
      <vt:lpstr>¿Su función?</vt:lpstr>
      <vt:lpstr>¿caracteristicas?</vt:lpstr>
      <vt:lpstr>imágenes :d</vt:lpstr>
      <vt:lpstr>Presentación de PowerPoint</vt:lpstr>
      <vt:lpstr>marcas</vt:lpstr>
      <vt:lpstr>TIPOS  </vt:lpstr>
      <vt:lpstr>Presentación de PowerPoint</vt:lpstr>
    </vt:vector>
  </TitlesOfParts>
  <Company>SECRETARIA DE EDUCACION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MEMORIA ROM </dc:title>
  <dc:creator>IE GABRIEL GARCIA MARQUEZ </dc:creator>
  <cp:lastModifiedBy>IE GABRIEL GARCIA MARQUEZ </cp:lastModifiedBy>
  <cp:revision>6</cp:revision>
  <dcterms:created xsi:type="dcterms:W3CDTF">2012-02-09T11:45:57Z</dcterms:created>
  <dcterms:modified xsi:type="dcterms:W3CDTF">2012-03-21T19:04:48Z</dcterms:modified>
</cp:coreProperties>
</file>